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Gmarket Sans Light"/>
      <p:regular r:id="rId13"/>
    </p:embeddedFont>
    <p:embeddedFont>
      <p:font typeface="Pretendard Regular"/>
      <p:regular r:id="rId14"/>
    </p:embeddedFont>
    <p:embeddedFont>
      <p:font typeface="Gmarket Sans Bold"/>
      <p:bold r:id="rId15"/>
    </p:embeddedFont>
    <p:embeddedFont>
      <p:font typeface="Gmarket Sans Medium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.fntdata" Type="http://schemas.openxmlformats.org/officeDocument/2006/relationships/font"/><Relationship Id="rId14" Target="fonts/font2.fntdata" Type="http://schemas.openxmlformats.org/officeDocument/2006/relationships/font"/><Relationship Id="rId15" Target="fonts/font3.fntdata" Type="http://schemas.openxmlformats.org/officeDocument/2006/relationships/font"/><Relationship Id="rId16" Target="fonts/font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png" Type="http://schemas.openxmlformats.org/officeDocument/2006/relationships/image"/><Relationship Id="rId12" Target="../media/image31.png" Type="http://schemas.openxmlformats.org/officeDocument/2006/relationships/image"/><Relationship Id="rId13" Target="../media/image32.png" Type="http://schemas.openxmlformats.org/officeDocument/2006/relationships/image"/><Relationship Id="rId14" Target="../media/image33.png" Type="http://schemas.openxmlformats.org/officeDocument/2006/relationships/image"/><Relationship Id="rId15" Target="../media/image34.png" Type="http://schemas.openxmlformats.org/officeDocument/2006/relationships/image"/><Relationship Id="rId16" Target="../media/image35.png" Type="http://schemas.openxmlformats.org/officeDocument/2006/relationships/image"/><Relationship Id="rId2" Target="../media/image13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39.png" Type="http://schemas.openxmlformats.org/officeDocument/2006/relationships/image"/><Relationship Id="rId12" Target="../media/image47.png" Type="http://schemas.openxmlformats.org/officeDocument/2006/relationships/image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22.png" Type="http://schemas.openxmlformats.org/officeDocument/2006/relationships/image"/><Relationship Id="rId4" Target="../media/image48.png" Type="http://schemas.openxmlformats.org/officeDocument/2006/relationships/image"/><Relationship Id="rId5" Target="../media/image49.png" Type="http://schemas.openxmlformats.org/officeDocument/2006/relationships/image"/><Relationship Id="rId6" Target="../media/image50.png" Type="http://schemas.openxmlformats.org/officeDocument/2006/relationships/image"/><Relationship Id="rId7" Target="../media/image5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2A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 rot="0">
            <a:off x="1282700" y="-6527800"/>
            <a:ext cx="11925300" cy="11925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 rot="0">
            <a:off x="3771900" y="-4686300"/>
            <a:ext cx="8102600" cy="810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 rot="0">
            <a:off x="-266700" y="5143500"/>
            <a:ext cx="11925300" cy="11925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909300" y="279400"/>
            <a:ext cx="4584700" cy="4584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04800" y="2463800"/>
            <a:ext cx="4584700" cy="4584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229600" y="2692400"/>
            <a:ext cx="4584700" cy="4584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536700" y="1828800"/>
            <a:ext cx="10439400" cy="304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6360"/>
              </a:lnSpc>
            </a:pPr>
            <a:r>
              <a:rPr lang="en-US" sz="13100" b="false" i="false" u="none" strike="noStrike" spc="-500">
                <a:solidFill>
                  <a:srgbClr val="F6F6F6"/>
                </a:solidFill>
                <a:latin typeface="Gmarket Sans Light"/>
              </a:rPr>
              <a:t>05</a:t>
            </a:r>
            <a:r>
              <a:rPr lang="ko-KR" sz="13100" b="false" i="false" u="none" strike="noStrike" spc="-500">
                <a:solidFill>
                  <a:srgbClr val="F6F6F6"/>
                </a:solidFill>
                <a:ea typeface="Gmarket Sans Light"/>
              </a:rPr>
              <a:t>조</a:t>
            </a:r>
            <a:r>
              <a:rPr lang="en-US" sz="13100" b="false" i="false" u="none" strike="noStrike" spc="-500">
                <a:solidFill>
                  <a:srgbClr val="F6F6F6"/>
                </a:solidFill>
                <a:latin typeface="Gmarket Sans Light"/>
              </a:rPr>
              <a:t> P4J1</a:t>
            </a:r>
          </a:p>
          <a:p>
            <a:pPr algn="l" lvl="0">
              <a:lnSpc>
                <a:spcPct val="76360"/>
              </a:lnSpc>
            </a:pPr>
            <a:r>
              <a:rPr lang="ko-KR" sz="13100" b="false" i="false" u="none" strike="noStrike" spc="-500">
                <a:solidFill>
                  <a:srgbClr val="F6F6F6"/>
                </a:solidFill>
                <a:ea typeface="Gmarket Sans Light"/>
              </a:rPr>
              <a:t>피사제일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63700" y="4965700"/>
            <a:ext cx="58293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1900" b="false" i="false" u="none" strike="noStrike">
                <a:solidFill>
                  <a:srgbClr val="F6F6F6"/>
                </a:solidFill>
                <a:latin typeface="Pretendard Regular"/>
              </a:rPr>
              <a:t>#SPARTA #REACT #P #J #GIT_SO_HARD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588500" y="5397500"/>
            <a:ext cx="4584700" cy="4584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004800" y="5397500"/>
            <a:ext cx="4584700" cy="45847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2A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131300" y="2222500"/>
            <a:ext cx="9740900" cy="10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5400000">
            <a:off x="9842500" y="2717800"/>
            <a:ext cx="6731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31300" y="3517900"/>
            <a:ext cx="9740900" cy="1016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5400000">
            <a:off x="9842500" y="4013200"/>
            <a:ext cx="6731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131300" y="4800600"/>
            <a:ext cx="9740900" cy="101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5400000">
            <a:off x="9842500" y="5295900"/>
            <a:ext cx="673100" cy="12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131300" y="6083300"/>
            <a:ext cx="97409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5400000">
            <a:off x="9842500" y="6578600"/>
            <a:ext cx="673100" cy="127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590800" y="3568700"/>
            <a:ext cx="55499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6360"/>
              </a:lnSpc>
            </a:pPr>
            <a:r>
              <a:rPr lang="en-US" sz="12000" b="false" i="false" u="none" strike="noStrike" spc="-200">
                <a:solidFill>
                  <a:srgbClr val="F6F6F6"/>
                </a:solidFill>
                <a:latin typeface="Gmarket Sans Light"/>
              </a:rPr>
              <a:t>Index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92400" y="5372100"/>
            <a:ext cx="54610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1800" b="false" i="false" u="none" strike="noStrike">
                <a:solidFill>
                  <a:srgbClr val="F6F6F6">
                    <a:alpha val="63922"/>
                  </a:srgbClr>
                </a:solidFill>
                <a:ea typeface="Pretendard Regular"/>
              </a:rPr>
              <a:t>목차</a:t>
            </a:r>
            <a:r>
              <a:rPr lang="en-US" sz="1800" b="false" i="false" u="none" strike="noStrike">
                <a:solidFill>
                  <a:srgbClr val="F6F6F6">
                    <a:alpha val="63922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6F6F6">
                    <a:alpha val="63922"/>
                  </a:srgbClr>
                </a:solidFill>
                <a:ea typeface="Pretendard Regular"/>
              </a:rPr>
              <a:t>설명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52100" y="2501900"/>
            <a:ext cx="34036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2900" b="false" i="false" u="none" strike="noStrike" spc="-300">
                <a:solidFill>
                  <a:srgbClr val="162A34"/>
                </a:solidFill>
                <a:ea typeface="Gmarket Sans Bold"/>
              </a:rPr>
              <a:t>팀</a:t>
            </a:r>
            <a:r>
              <a:rPr lang="en-US" sz="2900" b="false" i="false" u="none" strike="noStrike" spc="-300">
                <a:solidFill>
                  <a:srgbClr val="162A34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162A34"/>
                </a:solidFill>
                <a:ea typeface="Gmarket Sans Bold"/>
              </a:rPr>
              <a:t>소개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99600" y="2552700"/>
            <a:ext cx="7239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2200" b="false" i="false" u="none" strike="noStrike" spc="200">
                <a:solidFill>
                  <a:srgbClr val="162A34"/>
                </a:solidFill>
                <a:latin typeface="Gmarket Sans Medium"/>
              </a:rPr>
              <a:t>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52100" y="3784600"/>
            <a:ext cx="34036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2900" b="false" i="false" u="none" strike="noStrike" spc="-300">
                <a:solidFill>
                  <a:srgbClr val="162A34"/>
                </a:solidFill>
                <a:latin typeface="Gmarket Sans Bold"/>
              </a:rPr>
              <a:t>WBS 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99600" y="3835400"/>
            <a:ext cx="508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2200" b="false" i="false" u="none" strike="noStrike">
                <a:solidFill>
                  <a:srgbClr val="162A34"/>
                </a:solidFill>
                <a:latin typeface="Gmarket Sans Medium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52100" y="5067300"/>
            <a:ext cx="34036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2900" b="false" i="false" u="none" strike="noStrike" spc="-300">
                <a:solidFill>
                  <a:srgbClr val="162A34"/>
                </a:solidFill>
                <a:ea typeface="Gmarket Sans Bold"/>
              </a:rPr>
              <a:t>웹</a:t>
            </a:r>
            <a:r>
              <a:rPr lang="en-US" sz="2900" b="false" i="false" u="none" strike="noStrike" spc="-300">
                <a:solidFill>
                  <a:srgbClr val="162A34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162A34"/>
                </a:solidFill>
                <a:ea typeface="Gmarket Sans Bold"/>
              </a:rPr>
              <a:t>페이지</a:t>
            </a:r>
            <a:r>
              <a:rPr lang="en-US" sz="2900" b="false" i="false" u="none" strike="noStrike" spc="-300">
                <a:solidFill>
                  <a:srgbClr val="162A34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162A34"/>
                </a:solidFill>
                <a:ea typeface="Gmarket Sans Bold"/>
              </a:rPr>
              <a:t>소개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99600" y="5118100"/>
            <a:ext cx="7239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2200" b="false" i="false" u="none" strike="noStrike">
                <a:solidFill>
                  <a:srgbClr val="162A34"/>
                </a:solidFill>
                <a:latin typeface="Gmarket Sans Medium"/>
              </a:rPr>
              <a:t>03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452100" y="6350000"/>
            <a:ext cx="34036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2900" b="false" i="false" u="none" strike="noStrike" spc="-300">
                <a:solidFill>
                  <a:srgbClr val="162A34"/>
                </a:solidFill>
                <a:ea typeface="Gmarket Sans Bold"/>
              </a:rPr>
              <a:t>어려웠던</a:t>
            </a:r>
            <a:r>
              <a:rPr lang="en-US" sz="2900" b="false" i="false" u="none" strike="noStrike" spc="-300">
                <a:solidFill>
                  <a:srgbClr val="162A34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162A34"/>
                </a:solidFill>
                <a:ea typeface="Gmarket Sans Bold"/>
              </a:rPr>
              <a:t>점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99600" y="6400800"/>
            <a:ext cx="7239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2200" b="false" i="false" u="none" strike="noStrike">
                <a:solidFill>
                  <a:srgbClr val="162A34"/>
                </a:solidFill>
                <a:latin typeface="Gmarket Sans Medium"/>
              </a:rPr>
              <a:t>04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0" y="7340600"/>
            <a:ext cx="9740900" cy="1016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5400000">
            <a:off x="9855200" y="7835900"/>
            <a:ext cx="673100" cy="127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0464800" y="7607300"/>
            <a:ext cx="34036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2900" b="false" i="false" u="none" strike="noStrike" spc="-300">
                <a:solidFill>
                  <a:srgbClr val="162A34"/>
                </a:solidFill>
                <a:ea typeface="Gmarket Sans Bold"/>
              </a:rPr>
              <a:t>마무리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512300" y="7658100"/>
            <a:ext cx="7239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2200" b="false" i="false" u="none" strike="noStrike">
                <a:solidFill>
                  <a:srgbClr val="162A34"/>
                </a:solidFill>
                <a:latin typeface="Gmarket Sans Medium"/>
              </a:rPr>
              <a:t>05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2A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4889500"/>
            <a:ext cx="762000" cy="539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762000" cy="5143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257300" y="6540500"/>
            <a:ext cx="54610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5800" b="false" i="false" u="none" strike="noStrike" spc="-500">
                <a:solidFill>
                  <a:srgbClr val="5EC7BC"/>
                </a:solidFill>
                <a:ea typeface="Gmarket Sans Bold"/>
              </a:rPr>
              <a:t>팀</a:t>
            </a:r>
            <a:r>
              <a:rPr lang="en-US" sz="5800" b="false" i="false" u="none" strike="noStrike" spc="-500">
                <a:solidFill>
                  <a:srgbClr val="5EC7BC"/>
                </a:solidFill>
                <a:latin typeface="Gmarket Sans Bold"/>
              </a:rPr>
              <a:t> </a:t>
            </a:r>
            <a:r>
              <a:rPr lang="ko-KR" sz="5800" b="false" i="false" u="none" strike="noStrike" spc="-500">
                <a:solidFill>
                  <a:srgbClr val="5EC7BC"/>
                </a:solidFill>
                <a:ea typeface="Gmarket Sans Bold"/>
              </a:rPr>
              <a:t>소개</a:t>
            </a:r>
          </a:p>
        </p:txBody>
      </p:sp>
      <p:sp>
        <p:nvSpPr>
          <p:cNvPr name="TextBox 5" id="5"/>
          <p:cNvSpPr txBox="true"/>
          <p:nvPr/>
        </p:nvSpPr>
        <p:spPr>
          <a:xfrm rot="5400000">
            <a:off x="-3340100" y="3911600"/>
            <a:ext cx="7416800" cy="15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800" b="false" i="false" u="none" strike="noStrike" spc="500">
                <a:solidFill>
                  <a:srgbClr val="F6F6F6">
                    <a:alpha val="74902"/>
                  </a:srgbClr>
                </a:solidFill>
                <a:latin typeface="Gmarket Sans Medium"/>
              </a:rPr>
              <a:t>SPARTA REACT 6TH MINI PROJECT</a:t>
            </a:r>
            <a:r>
              <a:rPr lang="en-US" sz="800" b="false" i="false" u="none" strike="noStrike" spc="500">
                <a:solidFill>
                  <a:srgbClr val="F6F6F6">
                    <a:alpha val="74902"/>
                  </a:srgbClr>
                </a:solidFill>
                <a:latin typeface="Gmarket Sans Medium"/>
              </a:rPr>
              <a:t> TEAM P4J1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82700" y="7543800"/>
            <a:ext cx="2870200" cy="15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6360"/>
              </a:lnSpc>
            </a:pPr>
            <a:r>
              <a:rPr lang="en-US" sz="1300" b="false" i="false" u="none" strike="noStrike" spc="100">
                <a:solidFill>
                  <a:srgbClr val="F6F6F6"/>
                </a:solidFill>
                <a:latin typeface="Gmarket Sans Medium"/>
              </a:rPr>
              <a:t>#MBTI  #P</a:t>
            </a:r>
            <a:r>
              <a:rPr lang="ko-KR" sz="1300" b="false" i="false" u="none" strike="noStrike" spc="100">
                <a:solidFill>
                  <a:srgbClr val="F6F6F6"/>
                </a:solidFill>
                <a:ea typeface="Gmarket Sans Medium"/>
              </a:rPr>
              <a:t>만</a:t>
            </a:r>
            <a:r>
              <a:rPr lang="en-US" sz="1300" b="false" i="false" u="none" strike="noStrike" spc="100">
                <a:solidFill>
                  <a:srgbClr val="F6F6F6"/>
                </a:solidFill>
                <a:latin typeface="Gmarket Sans Medium"/>
              </a:rPr>
              <a:t>4</a:t>
            </a:r>
            <a:r>
              <a:rPr lang="ko-KR" sz="1300" b="false" i="false" u="none" strike="noStrike" spc="100">
                <a:solidFill>
                  <a:srgbClr val="F6F6F6"/>
                </a:solidFill>
                <a:ea typeface="Gmarket Sans Medium"/>
              </a:rPr>
              <a:t>명</a:t>
            </a:r>
            <a:r>
              <a:rPr lang="en-US" sz="1300" b="false" i="false" u="none" strike="noStrike" spc="100">
                <a:solidFill>
                  <a:srgbClr val="F6F6F6"/>
                </a:solidFill>
                <a:latin typeface="Gmarket Sans Medium"/>
              </a:rPr>
              <a:t> #J</a:t>
            </a:r>
            <a:r>
              <a:rPr lang="ko-KR" sz="1300" b="false" i="false" u="none" strike="noStrike" spc="100">
                <a:solidFill>
                  <a:srgbClr val="F6F6F6"/>
                </a:solidFill>
                <a:ea typeface="Gmarket Sans Medium"/>
              </a:rPr>
              <a:t>가</a:t>
            </a:r>
            <a:r>
              <a:rPr lang="en-US" sz="1300" b="false" i="false" u="none" strike="noStrike" spc="100">
                <a:solidFill>
                  <a:srgbClr val="F6F6F6"/>
                </a:solidFill>
                <a:latin typeface="Gmarket Sans Medium"/>
              </a:rPr>
              <a:t>1</a:t>
            </a:r>
            <a:r>
              <a:rPr lang="ko-KR" sz="1300" b="false" i="false" u="none" strike="noStrike" spc="100">
                <a:solidFill>
                  <a:srgbClr val="F6F6F6"/>
                </a:solidFill>
                <a:ea typeface="Gmarket Sans Medium"/>
              </a:rPr>
              <a:t>명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20800" y="7899400"/>
            <a:ext cx="6172200" cy="12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257300" y="7924800"/>
            <a:ext cx="63500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5500" b="false" i="false" u="none" strike="noStrike" spc="-600">
                <a:solidFill>
                  <a:srgbClr val="F6F6F6"/>
                </a:solidFill>
                <a:latin typeface="Gmarket Sans Light"/>
              </a:rPr>
              <a:t>P4J1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95400" y="8851900"/>
            <a:ext cx="6616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BMTI </a:t>
            </a: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중</a:t>
            </a: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 P</a:t>
            </a: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만</a:t>
            </a: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 4</a:t>
            </a: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명</a:t>
            </a: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 J</a:t>
            </a: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가</a:t>
            </a: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 1</a:t>
            </a: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명인</a:t>
            </a: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팀</a:t>
            </a: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!, </a:t>
            </a: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피사제일</a:t>
            </a: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!</a:t>
            </a:r>
          </a:p>
          <a:p>
            <a:pPr algn="l" lvl="0">
              <a:lnSpc>
                <a:spcPct val="95449"/>
              </a:lnSpc>
            </a:pP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무더운</a:t>
            </a: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여름</a:t>
            </a: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코딩으로</a:t>
            </a: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잠시</a:t>
            </a: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쉴</a:t>
            </a: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수</a:t>
            </a: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있는</a:t>
            </a: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피서지를</a:t>
            </a: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연상시키기도합니다</a:t>
            </a: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.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581900" y="5270500"/>
            <a:ext cx="3937000" cy="39370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7920000">
            <a:off x="8597900" y="9550400"/>
            <a:ext cx="266700" cy="254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7708900" y="9398000"/>
            <a:ext cx="2717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7740"/>
              </a:lnSpc>
            </a:pPr>
            <a:r>
              <a:rPr lang="ko-KR" sz="2100" b="false" i="false" u="none" strike="noStrike" spc="-200">
                <a:solidFill>
                  <a:srgbClr val="F6F6F6"/>
                </a:solidFill>
                <a:ea typeface="Gmarket Sans Medium"/>
              </a:rPr>
              <a:t>유인철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991600" y="9398000"/>
            <a:ext cx="39497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7740"/>
              </a:lnSpc>
            </a:pPr>
            <a:r>
              <a:rPr lang="en-US" sz="2100" b="false" i="false" u="none" strike="noStrike" spc="-200">
                <a:solidFill>
                  <a:srgbClr val="F6F6F6"/>
                </a:solidFill>
                <a:latin typeface="Gmarket Sans Light"/>
              </a:rPr>
              <a:t>INFJ     </a:t>
            </a:r>
            <a:r>
              <a:rPr lang="ko-KR" sz="2100" b="false" i="false" u="none" strike="noStrike" spc="-200">
                <a:solidFill>
                  <a:srgbClr val="F6F6F6"/>
                </a:solidFill>
                <a:ea typeface="Gmarket Sans Light"/>
              </a:rPr>
              <a:t>팀</a:t>
            </a:r>
            <a:r>
              <a:rPr lang="en-US" sz="2100" b="false" i="false" u="none" strike="noStrike" spc="-200">
                <a:solidFill>
                  <a:srgbClr val="F6F6F6"/>
                </a:solidFill>
                <a:latin typeface="Gmarket Sans Light"/>
              </a:rPr>
              <a:t> </a:t>
            </a:r>
            <a:r>
              <a:rPr lang="ko-KR" sz="2100" b="false" i="false" u="none" strike="noStrike" spc="-200">
                <a:solidFill>
                  <a:srgbClr val="F6F6F6"/>
                </a:solidFill>
                <a:ea typeface="Gmarket Sans Light"/>
              </a:rPr>
              <a:t>내</a:t>
            </a:r>
            <a:r>
              <a:rPr lang="en-US" sz="2100" b="false" i="false" u="none" strike="noStrike" spc="-200">
                <a:solidFill>
                  <a:srgbClr val="F6F6F6"/>
                </a:solidFill>
                <a:latin typeface="Gmarket Sans Light"/>
              </a:rPr>
              <a:t> </a:t>
            </a:r>
            <a:r>
              <a:rPr lang="ko-KR" sz="2100" b="false" i="false" u="none" strike="noStrike" spc="-200">
                <a:solidFill>
                  <a:srgbClr val="F6F6F6"/>
                </a:solidFill>
                <a:ea typeface="Gmarket Sans Light"/>
              </a:rPr>
              <a:t>유일한</a:t>
            </a:r>
            <a:r>
              <a:rPr lang="en-US" sz="2100" b="false" i="false" u="none" strike="noStrike" spc="-200">
                <a:solidFill>
                  <a:srgbClr val="F6F6F6"/>
                </a:solidFill>
                <a:latin typeface="Gmarket Sans Light"/>
              </a:rPr>
              <a:t> J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537700" y="-381000"/>
            <a:ext cx="3975100" cy="3975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7920000">
            <a:off x="10236200" y="3924300"/>
            <a:ext cx="266700" cy="25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9359900" y="3759200"/>
            <a:ext cx="2717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7740"/>
              </a:lnSpc>
            </a:pPr>
            <a:r>
              <a:rPr lang="ko-KR" sz="2100" b="false" i="false" u="none" strike="noStrike" spc="-200">
                <a:solidFill>
                  <a:srgbClr val="F6F6F6"/>
                </a:solidFill>
                <a:ea typeface="Gmarket Sans Medium"/>
              </a:rPr>
              <a:t>김경혜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629900" y="3759200"/>
            <a:ext cx="39497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7740"/>
              </a:lnSpc>
            </a:pPr>
            <a:r>
              <a:rPr lang="en-US" sz="2100" b="false" i="false" u="none" strike="noStrike" spc="-200">
                <a:solidFill>
                  <a:srgbClr val="F6F6F6"/>
                </a:solidFill>
                <a:latin typeface="Gmarket Sans Light"/>
              </a:rPr>
              <a:t>INTP     </a:t>
            </a:r>
            <a:r>
              <a:rPr lang="ko-KR" sz="2100" b="false" i="false" u="none" strike="noStrike" spc="-200">
                <a:solidFill>
                  <a:srgbClr val="F6F6F6"/>
                </a:solidFill>
                <a:ea typeface="Gmarket Sans Light"/>
              </a:rPr>
              <a:t>코딩을</a:t>
            </a:r>
            <a:r>
              <a:rPr lang="en-US" sz="2100" b="false" i="false" u="none" strike="noStrike" spc="-200">
                <a:solidFill>
                  <a:srgbClr val="F6F6F6"/>
                </a:solidFill>
                <a:latin typeface="Gmarket Sans Light"/>
              </a:rPr>
              <a:t> </a:t>
            </a:r>
            <a:r>
              <a:rPr lang="ko-KR" sz="2100" b="false" i="false" u="none" strike="noStrike" spc="-200">
                <a:solidFill>
                  <a:srgbClr val="F6F6F6"/>
                </a:solidFill>
                <a:ea typeface="Gmarket Sans Light"/>
              </a:rPr>
              <a:t>읽는</a:t>
            </a:r>
            <a:r>
              <a:rPr lang="en-US" sz="2100" b="false" i="false" u="none" strike="noStrike" spc="-200">
                <a:solidFill>
                  <a:srgbClr val="F6F6F6"/>
                </a:solidFill>
                <a:latin typeface="Gmarket Sans Light"/>
              </a:rPr>
              <a:t> </a:t>
            </a:r>
            <a:r>
              <a:rPr lang="ko-KR" sz="2100" b="false" i="false" u="none" strike="noStrike" spc="-200">
                <a:solidFill>
                  <a:srgbClr val="F6F6F6"/>
                </a:solidFill>
                <a:ea typeface="Gmarket Sans Light"/>
              </a:rPr>
              <a:t>자</a:t>
            </a:r>
            <a:r>
              <a:rPr lang="en-US" sz="2100" b="false" i="false" u="none" strike="noStrike" spc="-200">
                <a:solidFill>
                  <a:srgbClr val="F6F6F6"/>
                </a:solidFill>
                <a:latin typeface="Gmarket Sans Light"/>
              </a:rPr>
              <a:t>!</a:t>
            </a:r>
          </a:p>
        </p:txBody>
      </p:sp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652500" y="1854200"/>
            <a:ext cx="3568700" cy="35687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7920000">
            <a:off x="14541500" y="5715000"/>
            <a:ext cx="266700" cy="254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3652500" y="5549900"/>
            <a:ext cx="2717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7740"/>
              </a:lnSpc>
            </a:pPr>
            <a:r>
              <a:rPr lang="ko-KR" sz="2100" b="false" i="false" u="none" strike="noStrike" spc="-200">
                <a:solidFill>
                  <a:srgbClr val="F6F6F6"/>
                </a:solidFill>
                <a:ea typeface="Gmarket Sans Medium"/>
              </a:rPr>
              <a:t>이석원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922500" y="5549900"/>
            <a:ext cx="39497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7740"/>
              </a:lnSpc>
            </a:pPr>
            <a:r>
              <a:rPr lang="en-US" sz="2100" b="false" i="false" u="none" strike="noStrike" spc="-200">
                <a:solidFill>
                  <a:srgbClr val="F6F6F6"/>
                </a:solidFill>
                <a:latin typeface="Gmarket Sans Light"/>
              </a:rPr>
              <a:t>ISTP     </a:t>
            </a:r>
            <a:r>
              <a:rPr lang="ko-KR" sz="2100" b="false" i="false" u="none" strike="noStrike" spc="-200">
                <a:solidFill>
                  <a:srgbClr val="F6F6F6"/>
                </a:solidFill>
                <a:ea typeface="Gmarket Sans Light"/>
              </a:rPr>
              <a:t>코딩</a:t>
            </a:r>
            <a:r>
              <a:rPr lang="en-US" sz="2100" b="false" i="false" u="none" strike="noStrike" spc="-200">
                <a:solidFill>
                  <a:srgbClr val="F6F6F6"/>
                </a:solidFill>
                <a:latin typeface="Gmarket Sans Light"/>
              </a:rPr>
              <a:t> </a:t>
            </a:r>
            <a:r>
              <a:rPr lang="ko-KR" sz="2100" b="false" i="false" u="none" strike="noStrike" spc="-200">
                <a:solidFill>
                  <a:srgbClr val="F6F6F6"/>
                </a:solidFill>
                <a:ea typeface="Gmarket Sans Light"/>
              </a:rPr>
              <a:t>신생아</a:t>
            </a:r>
          </a:p>
        </p:txBody>
      </p:sp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531600" y="5384800"/>
            <a:ext cx="3746500" cy="37465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7920000">
            <a:off x="12776200" y="9448800"/>
            <a:ext cx="266700" cy="254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11899900" y="9283700"/>
            <a:ext cx="2717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7740"/>
              </a:lnSpc>
            </a:pPr>
            <a:r>
              <a:rPr lang="ko-KR" sz="2100" b="false" i="false" u="none" strike="noStrike" spc="-200">
                <a:solidFill>
                  <a:srgbClr val="F6F6F6"/>
                </a:solidFill>
                <a:ea typeface="Gmarket Sans Medium"/>
              </a:rPr>
              <a:t>이예람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169900" y="9283700"/>
            <a:ext cx="39497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7740"/>
              </a:lnSpc>
            </a:pPr>
            <a:r>
              <a:rPr lang="en-US" sz="2100" b="false" i="false" u="none" strike="noStrike" spc="-200">
                <a:solidFill>
                  <a:srgbClr val="F6F6F6"/>
                </a:solidFill>
                <a:latin typeface="Gmarket Sans Light"/>
              </a:rPr>
              <a:t>INFP     P4J1</a:t>
            </a:r>
            <a:r>
              <a:rPr lang="ko-KR" sz="2100" b="false" i="false" u="none" strike="noStrike" spc="-200">
                <a:solidFill>
                  <a:srgbClr val="F6F6F6"/>
                </a:solidFill>
                <a:ea typeface="Gmarket Sans Light"/>
              </a:rPr>
              <a:t>의</a:t>
            </a:r>
            <a:r>
              <a:rPr lang="en-US" sz="2100" b="false" i="false" u="none" strike="noStrike" spc="-200">
                <a:solidFill>
                  <a:srgbClr val="F6F6F6"/>
                </a:solidFill>
                <a:latin typeface="Gmarket Sans Light"/>
              </a:rPr>
              <a:t> </a:t>
            </a:r>
            <a:r>
              <a:rPr lang="ko-KR" sz="2100" b="false" i="false" u="none" strike="noStrike" spc="-200">
                <a:solidFill>
                  <a:srgbClr val="F6F6F6"/>
                </a:solidFill>
                <a:ea typeface="Gmarket Sans Light"/>
              </a:rPr>
              <a:t>팀장</a:t>
            </a:r>
          </a:p>
        </p:txBody>
      </p:sp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930900" y="1447800"/>
            <a:ext cx="3746500" cy="37465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7920000">
            <a:off x="5905500" y="5473700"/>
            <a:ext cx="266700" cy="25400"/>
          </a:xfrm>
          <a:prstGeom prst="rect">
            <a:avLst/>
          </a:prstGeom>
        </p:spPr>
      </p:pic>
      <p:sp>
        <p:nvSpPr>
          <p:cNvPr name="TextBox 38" id="38"/>
          <p:cNvSpPr txBox="true"/>
          <p:nvPr/>
        </p:nvSpPr>
        <p:spPr>
          <a:xfrm rot="0">
            <a:off x="5041900" y="5308600"/>
            <a:ext cx="2717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7740"/>
              </a:lnSpc>
            </a:pPr>
            <a:r>
              <a:rPr lang="ko-KR" sz="2100" b="false" i="false" u="none" strike="noStrike" spc="-200">
                <a:solidFill>
                  <a:srgbClr val="F6F6F6"/>
                </a:solidFill>
                <a:ea typeface="Gmarket Sans Medium"/>
              </a:rPr>
              <a:t>이원빈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273800" y="5308600"/>
            <a:ext cx="48260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7740"/>
              </a:lnSpc>
            </a:pPr>
            <a:r>
              <a:rPr lang="en-US" sz="2100" b="false" i="false" u="none" strike="noStrike" spc="-200">
                <a:solidFill>
                  <a:srgbClr val="F6F6F6"/>
                </a:solidFill>
                <a:latin typeface="Gmarket Sans Light"/>
              </a:rPr>
              <a:t>INTP   </a:t>
            </a:r>
            <a:r>
              <a:rPr lang="ko-KR" sz="2100" b="false" i="false" u="none" strike="noStrike" spc="-200">
                <a:solidFill>
                  <a:srgbClr val="F6F6F6"/>
                </a:solidFill>
                <a:ea typeface="Gmarket Sans Light"/>
              </a:rPr>
              <a:t>모르는</a:t>
            </a:r>
            <a:r>
              <a:rPr lang="en-US" sz="2100" b="false" i="false" u="none" strike="noStrike" spc="-200">
                <a:solidFill>
                  <a:srgbClr val="F6F6F6"/>
                </a:solidFill>
                <a:latin typeface="Gmarket Sans Light"/>
              </a:rPr>
              <a:t> </a:t>
            </a:r>
            <a:r>
              <a:rPr lang="ko-KR" sz="2100" b="false" i="false" u="none" strike="noStrike" spc="-200">
                <a:solidFill>
                  <a:srgbClr val="F6F6F6"/>
                </a:solidFill>
                <a:ea typeface="Gmarket Sans Light"/>
              </a:rPr>
              <a:t>만큼</a:t>
            </a:r>
            <a:r>
              <a:rPr lang="en-US" sz="2100" b="false" i="false" u="none" strike="noStrike" spc="-200">
                <a:solidFill>
                  <a:srgbClr val="F6F6F6"/>
                </a:solidFill>
                <a:latin typeface="Gmarket Sans Light"/>
              </a:rPr>
              <a:t> </a:t>
            </a:r>
            <a:r>
              <a:rPr lang="ko-KR" sz="2100" b="false" i="false" u="none" strike="noStrike" spc="-200">
                <a:solidFill>
                  <a:srgbClr val="F6F6F6"/>
                </a:solidFill>
                <a:ea typeface="Gmarket Sans Light"/>
              </a:rPr>
              <a:t>시간을</a:t>
            </a:r>
            <a:r>
              <a:rPr lang="en-US" sz="2100" b="false" i="false" u="none" strike="noStrike" spc="-200">
                <a:solidFill>
                  <a:srgbClr val="F6F6F6"/>
                </a:solidFill>
                <a:latin typeface="Gmarket Sans Light"/>
              </a:rPr>
              <a:t> </a:t>
            </a:r>
            <a:r>
              <a:rPr lang="ko-KR" sz="2100" b="false" i="false" u="none" strike="noStrike" spc="-200">
                <a:solidFill>
                  <a:srgbClr val="F6F6F6"/>
                </a:solidFill>
                <a:ea typeface="Gmarket Sans Light"/>
              </a:rPr>
              <a:t>갈아넣겠습니다</a:t>
            </a:r>
            <a:r>
              <a:rPr lang="en-US" sz="2100" b="false" i="false" u="none" strike="noStrike" spc="-200">
                <a:solidFill>
                  <a:srgbClr val="F6F6F6"/>
                </a:solidFill>
                <a:latin typeface="Gmarket Sans Light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2A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4889500"/>
            <a:ext cx="762000" cy="539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762000" cy="5143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08200" y="3200400"/>
            <a:ext cx="4203700" cy="12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019300" y="952500"/>
            <a:ext cx="5461000" cy="189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5800" b="false" i="false" u="none" strike="noStrike" spc="-600">
                <a:solidFill>
                  <a:srgbClr val="FFFFFF"/>
                </a:solidFill>
                <a:latin typeface="Gmarket Sans Bold"/>
              </a:rPr>
              <a:t>WBS </a:t>
            </a:r>
          </a:p>
          <a:p>
            <a:pPr algn="l" lvl="0">
              <a:lnSpc>
                <a:spcPct val="95449"/>
              </a:lnSpc>
            </a:pPr>
            <a:r>
              <a:rPr lang="en-US" sz="5800" b="false" i="false" u="none" strike="noStrike" spc="-600">
                <a:solidFill>
                  <a:srgbClr val="FFFFFF"/>
                </a:solidFill>
                <a:latin typeface="Gmarket Sans Bold"/>
              </a:rPr>
              <a:t>&amp; TASKS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770100" y="4089400"/>
            <a:ext cx="6985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7740"/>
              </a:lnSpc>
            </a:pPr>
            <a:r>
              <a:rPr lang="ko-KR" sz="1600" b="false" i="false" u="none" strike="noStrike" spc="-200">
                <a:solidFill>
                  <a:srgbClr val="162A34"/>
                </a:solidFill>
                <a:ea typeface="Gmarket Sans Bold"/>
              </a:rPr>
              <a:t>이석원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83200" y="3784600"/>
            <a:ext cx="6985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7740"/>
              </a:lnSpc>
            </a:pPr>
            <a:r>
              <a:rPr lang="ko-KR" sz="1600" b="false" i="false" u="none" strike="noStrike" spc="-200">
                <a:solidFill>
                  <a:srgbClr val="162A34"/>
                </a:solidFill>
                <a:ea typeface="Gmarket Sans Bold"/>
              </a:rPr>
              <a:t>이원빈</a:t>
            </a:r>
          </a:p>
        </p:txBody>
      </p: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52500" y="6718300"/>
            <a:ext cx="3009900" cy="3009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013200" y="7327900"/>
            <a:ext cx="3048000" cy="2362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013200" y="8318500"/>
            <a:ext cx="1371600" cy="1371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241800" y="8077200"/>
            <a:ext cx="2540000" cy="127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5181600" y="7594600"/>
            <a:ext cx="6985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7740"/>
              </a:lnSpc>
            </a:pPr>
            <a:r>
              <a:rPr lang="ko-KR" sz="1600" b="false" i="false" u="none" strike="noStrike" spc="-200">
                <a:solidFill>
                  <a:srgbClr val="162A34"/>
                </a:solidFill>
                <a:ea typeface="Gmarket Sans Bold"/>
              </a:rPr>
              <a:t>유인철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644900" y="8394700"/>
            <a:ext cx="3708400" cy="838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7740"/>
              </a:lnSpc>
            </a:pPr>
            <a:r>
              <a:rPr lang="en-US" sz="2100" b="false" i="false" u="none" strike="noStrike" spc="-200">
                <a:solidFill>
                  <a:srgbClr val="162A34"/>
                </a:solidFill>
                <a:latin typeface="Gmarket Sans Medium"/>
              </a:rPr>
              <a:t> </a:t>
            </a:r>
            <a:r>
              <a:rPr lang="ko-KR" sz="2100" b="false" i="false" u="none" strike="noStrike" spc="-200">
                <a:solidFill>
                  <a:srgbClr val="162A34"/>
                </a:solidFill>
                <a:ea typeface="Gmarket Sans Medium"/>
              </a:rPr>
              <a:t>이미지</a:t>
            </a:r>
            <a:r>
              <a:rPr lang="en-US" sz="2100" b="false" i="false" u="none" strike="noStrike" spc="-200">
                <a:solidFill>
                  <a:srgbClr val="162A34"/>
                </a:solidFill>
                <a:latin typeface="Gmarket Sans Medium"/>
              </a:rPr>
              <a:t> </a:t>
            </a:r>
            <a:r>
              <a:rPr lang="ko-KR" sz="2100" b="false" i="false" u="none" strike="noStrike" spc="-200">
                <a:solidFill>
                  <a:srgbClr val="162A34"/>
                </a:solidFill>
                <a:ea typeface="Gmarket Sans Medium"/>
              </a:rPr>
              <a:t>슬라이드</a:t>
            </a:r>
            <a:r>
              <a:rPr lang="en-US" sz="2100" b="false" i="false" u="none" strike="noStrike" spc="-200">
                <a:solidFill>
                  <a:srgbClr val="162A34"/>
                </a:solidFill>
                <a:latin typeface="Gmarket Sans Medium"/>
              </a:rPr>
              <a:t>  </a:t>
            </a:r>
          </a:p>
          <a:p>
            <a:pPr algn="ctr" lvl="0">
              <a:lnSpc>
                <a:spcPct val="147740"/>
              </a:lnSpc>
            </a:pPr>
            <a:r>
              <a:rPr lang="ko-KR" sz="2100" b="false" i="false" u="none" strike="noStrike" spc="-200">
                <a:solidFill>
                  <a:srgbClr val="162A34"/>
                </a:solidFill>
                <a:ea typeface="Gmarket Sans Medium"/>
              </a:rPr>
              <a:t>상단</a:t>
            </a:r>
            <a:r>
              <a:rPr lang="en-US" sz="2100" b="false" i="false" u="none" strike="noStrike" spc="-200">
                <a:solidFill>
                  <a:srgbClr val="162A34"/>
                </a:solidFill>
                <a:latin typeface="Gmarket Sans Medium"/>
              </a:rPr>
              <a:t> </a:t>
            </a:r>
            <a:r>
              <a:rPr lang="ko-KR" sz="2100" b="false" i="false" u="none" strike="noStrike" spc="-200">
                <a:solidFill>
                  <a:srgbClr val="162A34"/>
                </a:solidFill>
                <a:ea typeface="Gmarket Sans Medium"/>
              </a:rPr>
              <a:t>바</a:t>
            </a:r>
            <a:r>
              <a:rPr lang="en-US" sz="2100" b="false" i="false" u="none" strike="noStrike" spc="-200">
                <a:solidFill>
                  <a:srgbClr val="162A34"/>
                </a:solidFill>
                <a:latin typeface="Gmarket Sans Medium"/>
              </a:rPr>
              <a:t> </a:t>
            </a:r>
            <a:r>
              <a:rPr lang="ko-KR" sz="2100" b="false" i="false" u="none" strike="noStrike" spc="-200">
                <a:solidFill>
                  <a:srgbClr val="162A34"/>
                </a:solidFill>
                <a:ea typeface="Gmarket Sans Medium"/>
              </a:rPr>
              <a:t>제작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897100" y="4152900"/>
            <a:ext cx="2768600" cy="2768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849100" y="3924300"/>
            <a:ext cx="3048000" cy="2362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525500" y="4914900"/>
            <a:ext cx="1371600" cy="13716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1938000" y="4991100"/>
            <a:ext cx="2959100" cy="82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7740"/>
              </a:lnSpc>
            </a:pPr>
            <a:r>
              <a:rPr lang="ko-KR" sz="2000" b="false" i="false" u="none" strike="noStrike" spc="-200">
                <a:solidFill>
                  <a:srgbClr val="162A34"/>
                </a:solidFill>
                <a:ea typeface="Gmarket Sans Medium"/>
              </a:rPr>
              <a:t>조원</a:t>
            </a:r>
            <a:r>
              <a:rPr lang="en-US" sz="2000" b="false" i="false" u="none" strike="noStrike" spc="-200">
                <a:solidFill>
                  <a:srgbClr val="162A34"/>
                </a:solidFill>
                <a:latin typeface="Gmarket Sans Medium"/>
              </a:rPr>
              <a:t> </a:t>
            </a:r>
            <a:r>
              <a:rPr lang="ko-KR" sz="2000" b="false" i="false" u="none" strike="noStrike" spc="-200">
                <a:solidFill>
                  <a:srgbClr val="162A34"/>
                </a:solidFill>
                <a:ea typeface="Gmarket Sans Medium"/>
              </a:rPr>
              <a:t>소개</a:t>
            </a:r>
            <a:r>
              <a:rPr lang="en-US" sz="2000" b="false" i="false" u="none" strike="noStrike" spc="-200">
                <a:solidFill>
                  <a:srgbClr val="162A34"/>
                </a:solidFill>
                <a:latin typeface="Gmarket Sans Medium"/>
              </a:rPr>
              <a:t> </a:t>
            </a:r>
            <a:r>
              <a:rPr lang="ko-KR" sz="2000" b="false" i="false" u="none" strike="noStrike" spc="-200">
                <a:solidFill>
                  <a:srgbClr val="162A34"/>
                </a:solidFill>
                <a:ea typeface="Gmarket Sans Medium"/>
              </a:rPr>
              <a:t>프레임</a:t>
            </a:r>
            <a:r>
              <a:rPr lang="en-US" sz="2000" b="false" i="false" u="none" strike="noStrike" spc="-200">
                <a:solidFill>
                  <a:srgbClr val="162A34"/>
                </a:solidFill>
                <a:latin typeface="Gmarket Sans Medium"/>
              </a:rPr>
              <a:t> </a:t>
            </a:r>
            <a:r>
              <a:rPr lang="ko-KR" sz="2000" b="false" i="false" u="none" strike="noStrike" spc="-200">
                <a:solidFill>
                  <a:srgbClr val="162A34"/>
                </a:solidFill>
                <a:ea typeface="Gmarket Sans Medium"/>
              </a:rPr>
              <a:t>제작</a:t>
            </a:r>
          </a:p>
          <a:p>
            <a:pPr algn="ctr" lvl="0">
              <a:lnSpc>
                <a:spcPct val="147740"/>
              </a:lnSpc>
            </a:pPr>
            <a:r>
              <a:rPr lang="en-US" sz="2000" b="false" i="false" u="none" strike="noStrike" spc="-200">
                <a:solidFill>
                  <a:srgbClr val="162A34"/>
                </a:solidFill>
                <a:latin typeface="Gmarket Sans Medium"/>
              </a:rPr>
              <a:t> </a:t>
            </a:r>
            <a:r>
              <a:rPr lang="ko-KR" sz="2000" b="false" i="false" u="none" strike="noStrike" spc="-200">
                <a:solidFill>
                  <a:srgbClr val="162A34"/>
                </a:solidFill>
                <a:ea typeface="Gmarket Sans Medium"/>
              </a:rPr>
              <a:t>발표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141200" y="4584700"/>
            <a:ext cx="2540000" cy="127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3081000" y="4102100"/>
            <a:ext cx="6985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7740"/>
              </a:lnSpc>
            </a:pPr>
            <a:r>
              <a:rPr lang="ko-KR" sz="1600" b="false" i="false" u="none" strike="noStrike" spc="-200">
                <a:solidFill>
                  <a:srgbClr val="162A34"/>
                </a:solidFill>
                <a:ea typeface="Gmarket Sans Bold"/>
              </a:rPr>
              <a:t>이석원</a:t>
            </a:r>
          </a:p>
        </p:txBody>
      </p:sp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432800" y="6807200"/>
            <a:ext cx="3009900" cy="30099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722100" y="7137400"/>
            <a:ext cx="3048000" cy="23622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722100" y="8128000"/>
            <a:ext cx="1371600" cy="1371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950700" y="7886700"/>
            <a:ext cx="2540000" cy="127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2890500" y="7404100"/>
            <a:ext cx="6985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7740"/>
              </a:lnSpc>
            </a:pPr>
            <a:r>
              <a:rPr lang="ko-KR" sz="1600" b="false" i="false" u="none" strike="noStrike" spc="-200">
                <a:solidFill>
                  <a:srgbClr val="162A34"/>
                </a:solidFill>
                <a:ea typeface="Gmarket Sans Bold"/>
              </a:rPr>
              <a:t>이예람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722100" y="8191500"/>
            <a:ext cx="2959100" cy="82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7740"/>
              </a:lnSpc>
            </a:pPr>
            <a:r>
              <a:rPr lang="ko-KR" sz="2000" b="false" i="false" u="none" strike="noStrike" spc="-200">
                <a:solidFill>
                  <a:srgbClr val="162A34"/>
                </a:solidFill>
                <a:ea typeface="Gmarket Sans Medium"/>
              </a:rPr>
              <a:t>이모지</a:t>
            </a:r>
            <a:r>
              <a:rPr lang="en-US" sz="2000" b="false" i="false" u="none" strike="noStrike" spc="-200">
                <a:solidFill>
                  <a:srgbClr val="162A34"/>
                </a:solidFill>
                <a:latin typeface="Gmarket Sans Medium"/>
              </a:rPr>
              <a:t> </a:t>
            </a:r>
            <a:r>
              <a:rPr lang="ko-KR" sz="2000" b="false" i="false" u="none" strike="noStrike" spc="-200">
                <a:solidFill>
                  <a:srgbClr val="162A34"/>
                </a:solidFill>
                <a:ea typeface="Gmarket Sans Medium"/>
              </a:rPr>
              <a:t>반응</a:t>
            </a:r>
          </a:p>
          <a:p>
            <a:pPr algn="ctr" lvl="0">
              <a:lnSpc>
                <a:spcPct val="147740"/>
              </a:lnSpc>
            </a:pPr>
            <a:r>
              <a:rPr lang="en-US" sz="2000" b="false" i="false" u="none" strike="noStrike" spc="-200">
                <a:solidFill>
                  <a:srgbClr val="162A34"/>
                </a:solidFill>
                <a:latin typeface="Gmarket Sans Medium"/>
              </a:rPr>
              <a:t>PPT </a:t>
            </a:r>
            <a:r>
              <a:rPr lang="ko-KR" sz="2000" b="false" i="false" u="none" strike="noStrike" spc="-200">
                <a:solidFill>
                  <a:srgbClr val="162A34"/>
                </a:solidFill>
                <a:ea typeface="Gmarket Sans Medium"/>
              </a:rPr>
              <a:t>제작</a:t>
            </a:r>
          </a:p>
        </p:txBody>
      </p:sp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324600" y="3390900"/>
            <a:ext cx="3009900" cy="30099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276600" y="3911600"/>
            <a:ext cx="3048000" cy="23622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940300" y="4889500"/>
            <a:ext cx="1371600" cy="13716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505200" y="4648200"/>
            <a:ext cx="2540000" cy="127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0">
            <a:off x="4445000" y="4165600"/>
            <a:ext cx="6985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7740"/>
              </a:lnSpc>
            </a:pPr>
            <a:r>
              <a:rPr lang="ko-KR" sz="1600" b="false" i="false" u="none" strike="noStrike" spc="-200">
                <a:solidFill>
                  <a:srgbClr val="162A34"/>
                </a:solidFill>
                <a:ea typeface="Gmarket Sans Bold"/>
              </a:rPr>
              <a:t>김경혜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302000" y="5207000"/>
            <a:ext cx="2959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7740"/>
              </a:lnSpc>
            </a:pPr>
            <a:r>
              <a:rPr lang="ko-KR" sz="2000" b="false" i="false" u="none" strike="noStrike" spc="-200">
                <a:solidFill>
                  <a:srgbClr val="162A34"/>
                </a:solidFill>
                <a:ea typeface="Gmarket Sans Medium"/>
              </a:rPr>
              <a:t>메인</a:t>
            </a:r>
            <a:r>
              <a:rPr lang="en-US" sz="2000" b="false" i="false" u="none" strike="noStrike" spc="-200">
                <a:solidFill>
                  <a:srgbClr val="162A34"/>
                </a:solidFill>
                <a:latin typeface="Gmarket Sans Medium"/>
              </a:rPr>
              <a:t> </a:t>
            </a:r>
            <a:r>
              <a:rPr lang="ko-KR" sz="2000" b="false" i="false" u="none" strike="noStrike" spc="-200">
                <a:solidFill>
                  <a:srgbClr val="162A34"/>
                </a:solidFill>
                <a:ea typeface="Gmarket Sans Medium"/>
              </a:rPr>
              <a:t>프레임</a:t>
            </a:r>
            <a:r>
              <a:rPr lang="en-US" sz="2000" b="false" i="false" u="none" strike="noStrike" spc="-200">
                <a:solidFill>
                  <a:srgbClr val="162A34"/>
                </a:solidFill>
                <a:latin typeface="Gmarket Sans Medium"/>
              </a:rPr>
              <a:t> </a:t>
            </a:r>
            <a:r>
              <a:rPr lang="ko-KR" sz="2000" b="false" i="false" u="none" strike="noStrike" spc="-200">
                <a:solidFill>
                  <a:srgbClr val="162A34"/>
                </a:solidFill>
                <a:ea typeface="Gmarket Sans Medium"/>
              </a:rPr>
              <a:t>제작</a:t>
            </a:r>
          </a:p>
        </p:txBody>
      </p:sp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334500" y="419100"/>
            <a:ext cx="3009900" cy="30099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344400" y="482600"/>
            <a:ext cx="3048000" cy="23622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44400" y="1473200"/>
            <a:ext cx="1371600" cy="13716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585700" y="1231900"/>
            <a:ext cx="2540000" cy="12700"/>
          </a:xfrm>
          <a:prstGeom prst="rect">
            <a:avLst/>
          </a:prstGeom>
        </p:spPr>
      </p:pic>
      <p:sp>
        <p:nvSpPr>
          <p:cNvPr name="TextBox 42" id="42"/>
          <p:cNvSpPr txBox="true"/>
          <p:nvPr/>
        </p:nvSpPr>
        <p:spPr>
          <a:xfrm rot="0">
            <a:off x="12420600" y="1739900"/>
            <a:ext cx="2959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7740"/>
              </a:lnSpc>
            </a:pPr>
            <a:r>
              <a:rPr lang="ko-KR" sz="2000" b="false" i="false" u="none" strike="noStrike" spc="-200">
                <a:solidFill>
                  <a:srgbClr val="162A34"/>
                </a:solidFill>
                <a:ea typeface="Gmarket Sans Medium"/>
              </a:rPr>
              <a:t>댓글</a:t>
            </a:r>
            <a:r>
              <a:rPr lang="en-US" sz="2000" b="false" i="false" u="none" strike="noStrike" spc="-200">
                <a:solidFill>
                  <a:srgbClr val="162A34"/>
                </a:solidFill>
                <a:latin typeface="Gmarket Sans Medium"/>
              </a:rPr>
              <a:t> </a:t>
            </a:r>
            <a:r>
              <a:rPr lang="ko-KR" sz="2000" b="false" i="false" u="none" strike="noStrike" spc="-200">
                <a:solidFill>
                  <a:srgbClr val="162A34"/>
                </a:solidFill>
                <a:ea typeface="Gmarket Sans Medium"/>
              </a:rPr>
              <a:t>제작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665200" y="711200"/>
            <a:ext cx="6985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7740"/>
              </a:lnSpc>
            </a:pPr>
            <a:r>
              <a:rPr lang="ko-KR" sz="1600" b="false" i="false" u="none" strike="noStrike" spc="-200">
                <a:solidFill>
                  <a:srgbClr val="162A34"/>
                </a:solidFill>
                <a:ea typeface="Gmarket Sans Bold"/>
              </a:rPr>
              <a:t>이원빈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2120900" y="2806700"/>
            <a:ext cx="2870200" cy="15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6360"/>
              </a:lnSpc>
            </a:pPr>
            <a:r>
              <a:rPr lang="en-US" sz="1300" b="false" i="false" u="none" strike="noStrike" spc="100">
                <a:solidFill>
                  <a:srgbClr val="F6F6F6"/>
                </a:solidFill>
                <a:latin typeface="Gmarket Sans Medium"/>
              </a:rPr>
              <a:t>#</a:t>
            </a:r>
            <a:r>
              <a:rPr lang="ko-KR" sz="1300" b="false" i="false" u="none" strike="noStrike" spc="100">
                <a:solidFill>
                  <a:srgbClr val="F6F6F6"/>
                </a:solidFill>
                <a:ea typeface="Gmarket Sans Medium"/>
              </a:rPr>
              <a:t>웹</a:t>
            </a:r>
            <a:r>
              <a:rPr lang="en-US" sz="1300" b="false" i="false" u="none" strike="noStrike" spc="100">
                <a:solidFill>
                  <a:srgbClr val="F6F6F6"/>
                </a:solidFill>
                <a:latin typeface="Gmarket Sans Medium"/>
              </a:rPr>
              <a:t> #</a:t>
            </a:r>
            <a:r>
              <a:rPr lang="ko-KR" sz="1300" b="false" i="false" u="none" strike="noStrike" spc="100">
                <a:solidFill>
                  <a:srgbClr val="F6F6F6"/>
                </a:solidFill>
                <a:ea typeface="Gmarket Sans Medium"/>
              </a:rPr>
              <a:t>제작</a:t>
            </a:r>
            <a:r>
              <a:rPr lang="en-US" sz="1300" b="false" i="false" u="none" strike="noStrike" spc="100">
                <a:solidFill>
                  <a:srgbClr val="F6F6F6"/>
                </a:solidFill>
                <a:latin typeface="Gmarket Sans Medium"/>
              </a:rPr>
              <a:t> #</a:t>
            </a:r>
            <a:r>
              <a:rPr lang="ko-KR" sz="1300" b="false" i="false" u="none" strike="noStrike" spc="100">
                <a:solidFill>
                  <a:srgbClr val="F6F6F6"/>
                </a:solidFill>
                <a:ea typeface="Gmarket Sans Medium"/>
              </a:rPr>
              <a:t>역할</a:t>
            </a:r>
            <a:r>
              <a:rPr lang="en-US" sz="1300" b="false" i="false" u="none" strike="noStrike" spc="100">
                <a:solidFill>
                  <a:srgbClr val="F6F6F6"/>
                </a:solidFill>
                <a:latin typeface="Gmarket Sans Medium"/>
              </a:rPr>
              <a:t> #</a:t>
            </a:r>
            <a:r>
              <a:rPr lang="ko-KR" sz="1300" b="false" i="false" u="none" strike="noStrike" spc="100">
                <a:solidFill>
                  <a:srgbClr val="F6F6F6"/>
                </a:solidFill>
                <a:ea typeface="Gmarket Sans Medium"/>
              </a:rPr>
              <a:t>숨은고수</a:t>
            </a:r>
          </a:p>
        </p:txBody>
      </p:sp>
      <p:sp>
        <p:nvSpPr>
          <p:cNvPr name="TextBox 45" id="45"/>
          <p:cNvSpPr txBox="true"/>
          <p:nvPr/>
        </p:nvSpPr>
        <p:spPr>
          <a:xfrm rot="5400000">
            <a:off x="-3340100" y="3911600"/>
            <a:ext cx="7416800" cy="15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800" b="false" i="false" u="none" strike="noStrike" spc="500">
                <a:solidFill>
                  <a:srgbClr val="F6F6F6">
                    <a:alpha val="74902"/>
                  </a:srgbClr>
                </a:solidFill>
                <a:latin typeface="Gmarket Sans Medium"/>
              </a:rPr>
              <a:t>SPARTA REACT 6TH MINI PROJECT</a:t>
            </a:r>
            <a:r>
              <a:rPr lang="en-US" sz="800" b="false" i="false" u="none" strike="noStrike" spc="500">
                <a:solidFill>
                  <a:srgbClr val="F6F6F6">
                    <a:alpha val="74902"/>
                  </a:srgbClr>
                </a:solidFill>
                <a:latin typeface="Gmarket Sans Medium"/>
              </a:rPr>
              <a:t> TEAM P4J1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2A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4889500"/>
            <a:ext cx="762000" cy="539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762000" cy="5143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064500" y="2057400"/>
            <a:ext cx="3835400" cy="8229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915900" y="0"/>
            <a:ext cx="4343400" cy="61722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006600" y="1295400"/>
            <a:ext cx="54610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5800" b="false" i="false" u="none" strike="noStrike" spc="-600">
                <a:solidFill>
                  <a:srgbClr val="F2D882"/>
                </a:solidFill>
                <a:ea typeface="Gmarket Sans Bold"/>
              </a:rPr>
              <a:t>웹</a:t>
            </a:r>
            <a:r>
              <a:rPr lang="en-US" sz="5800" b="false" i="false" u="none" strike="noStrike" spc="-600">
                <a:solidFill>
                  <a:srgbClr val="F2D882"/>
                </a:solidFill>
                <a:latin typeface="Gmarket Sans Bold"/>
              </a:rPr>
              <a:t> </a:t>
            </a:r>
            <a:r>
              <a:rPr lang="ko-KR" sz="5800" b="false" i="false" u="none" strike="noStrike" spc="-600">
                <a:solidFill>
                  <a:srgbClr val="F2D882"/>
                </a:solidFill>
                <a:ea typeface="Gmarket Sans Bold"/>
              </a:rPr>
              <a:t>페이지</a:t>
            </a:r>
            <a:r>
              <a:rPr lang="en-US" sz="5800" b="false" i="false" u="none" strike="noStrike" spc="-600">
                <a:solidFill>
                  <a:srgbClr val="F2D882"/>
                </a:solidFill>
                <a:latin typeface="Gmarket Sans Bold"/>
              </a:rPr>
              <a:t> </a:t>
            </a:r>
            <a:r>
              <a:rPr lang="ko-KR" sz="5800" b="false" i="false" u="none" strike="noStrike" spc="-600">
                <a:solidFill>
                  <a:srgbClr val="F2D882"/>
                </a:solidFill>
                <a:ea typeface="Gmarket Sans Bold"/>
              </a:rPr>
              <a:t>소개</a:t>
            </a:r>
          </a:p>
        </p:txBody>
      </p:sp>
      <p:sp>
        <p:nvSpPr>
          <p:cNvPr name="TextBox 7" id="7"/>
          <p:cNvSpPr txBox="true"/>
          <p:nvPr/>
        </p:nvSpPr>
        <p:spPr>
          <a:xfrm rot="5400000">
            <a:off x="-3340100" y="3911600"/>
            <a:ext cx="7416800" cy="15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800" b="false" i="false" u="none" strike="noStrike" spc="500">
                <a:solidFill>
                  <a:srgbClr val="F6F6F6">
                    <a:alpha val="74902"/>
                  </a:srgbClr>
                </a:solidFill>
                <a:latin typeface="Gmarket Sans Medium"/>
              </a:rPr>
              <a:t>SPARTA REACT 6TH MINI PROJECT</a:t>
            </a:r>
            <a:r>
              <a:rPr lang="en-US" sz="800" b="false" i="false" u="none" strike="noStrike" spc="500">
                <a:solidFill>
                  <a:srgbClr val="F6F6F6">
                    <a:alpha val="74902"/>
                  </a:srgbClr>
                </a:solidFill>
                <a:latin typeface="Gmarket Sans Medium"/>
              </a:rPr>
              <a:t> TEAM P4J1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32000" y="2311400"/>
            <a:ext cx="5308600" cy="15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6360"/>
              </a:lnSpc>
            </a:pPr>
            <a:r>
              <a:rPr lang="en-US" sz="1300" b="false" i="false" u="none" strike="noStrike" spc="100">
                <a:solidFill>
                  <a:srgbClr val="F6F6F6"/>
                </a:solidFill>
                <a:latin typeface="Gmarket Sans Medium"/>
              </a:rPr>
              <a:t>#</a:t>
            </a:r>
            <a:r>
              <a:rPr lang="ko-KR" sz="1300" b="false" i="false" u="none" strike="noStrike" spc="100">
                <a:solidFill>
                  <a:srgbClr val="F6F6F6"/>
                </a:solidFill>
                <a:ea typeface="Gmarket Sans Medium"/>
              </a:rPr>
              <a:t>자랑</a:t>
            </a:r>
            <a:r>
              <a:rPr lang="en-US" sz="1300" b="false" i="false" u="none" strike="noStrike" spc="100">
                <a:solidFill>
                  <a:srgbClr val="F6F6F6"/>
                </a:solidFill>
                <a:latin typeface="Gmarket Sans Medium"/>
              </a:rPr>
              <a:t> #</a:t>
            </a:r>
            <a:r>
              <a:rPr lang="ko-KR" sz="1300" b="false" i="false" u="none" strike="noStrike" spc="100">
                <a:solidFill>
                  <a:srgbClr val="F6F6F6"/>
                </a:solidFill>
                <a:ea typeface="Gmarket Sans Medium"/>
              </a:rPr>
              <a:t>자랑대회</a:t>
            </a:r>
            <a:r>
              <a:rPr lang="en-US" sz="1300" b="false" i="false" u="none" strike="noStrike" spc="100">
                <a:solidFill>
                  <a:srgbClr val="F6F6F6"/>
                </a:solidFill>
                <a:latin typeface="Gmarket Sans Medium"/>
              </a:rPr>
              <a:t> #</a:t>
            </a:r>
            <a:r>
              <a:rPr lang="ko-KR" sz="1300" b="false" i="false" u="none" strike="noStrike" spc="100">
                <a:solidFill>
                  <a:srgbClr val="F6F6F6"/>
                </a:solidFill>
                <a:ea typeface="Gmarket Sans Medium"/>
              </a:rPr>
              <a:t>공개처형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05000" y="2717800"/>
            <a:ext cx="5448300" cy="127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905000" y="2908300"/>
            <a:ext cx="66167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P4J1</a:t>
            </a: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의</a:t>
            </a: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소개</a:t>
            </a: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페이지를</a:t>
            </a: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소개합니다</a:t>
            </a: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!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2A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4889500"/>
            <a:ext cx="762000" cy="539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762000" cy="5143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902700" y="508000"/>
            <a:ext cx="8013700" cy="4978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905000" y="1295400"/>
            <a:ext cx="80899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5800" b="false" i="false" u="none" strike="noStrike" spc="-600">
                <a:solidFill>
                  <a:srgbClr val="5EC7BC"/>
                </a:solidFill>
                <a:ea typeface="Gmarket Sans Bold"/>
              </a:rPr>
              <a:t>어려웠던</a:t>
            </a:r>
            <a:r>
              <a:rPr lang="en-US" sz="5800" b="false" i="false" u="none" strike="noStrike" spc="-600">
                <a:solidFill>
                  <a:srgbClr val="5EC7BC"/>
                </a:solidFill>
                <a:latin typeface="Gmarket Sans Bold"/>
              </a:rPr>
              <a:t> </a:t>
            </a:r>
            <a:r>
              <a:rPr lang="ko-KR" sz="5800" b="false" i="false" u="none" strike="noStrike" spc="-600">
                <a:solidFill>
                  <a:srgbClr val="5EC7BC"/>
                </a:solidFill>
                <a:ea typeface="Gmarket Sans Bold"/>
              </a:rPr>
              <a:t>점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32000" y="2311400"/>
            <a:ext cx="5308600" cy="15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6360"/>
              </a:lnSpc>
            </a:pPr>
            <a:r>
              <a:rPr lang="en-US" sz="1300" b="false" i="false" u="none" strike="noStrike" spc="100">
                <a:solidFill>
                  <a:srgbClr val="F6F6F6"/>
                </a:solidFill>
                <a:latin typeface="Gmarket Sans Medium"/>
              </a:rPr>
              <a:t>#GIT_SO_HARD</a:t>
            </a:r>
          </a:p>
        </p:txBody>
      </p:sp>
      <p:sp>
        <p:nvSpPr>
          <p:cNvPr name="TextBox 7" id="7"/>
          <p:cNvSpPr txBox="true"/>
          <p:nvPr/>
        </p:nvSpPr>
        <p:spPr>
          <a:xfrm rot="5400000">
            <a:off x="-3340100" y="3911600"/>
            <a:ext cx="7416800" cy="15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800" b="false" i="false" u="none" strike="noStrike" spc="500">
                <a:solidFill>
                  <a:srgbClr val="F6F6F6">
                    <a:alpha val="74902"/>
                  </a:srgbClr>
                </a:solidFill>
                <a:latin typeface="Gmarket Sans Medium"/>
              </a:rPr>
              <a:t>SPARTA REACT 6TH MINI PROJECT</a:t>
            </a:r>
            <a:r>
              <a:rPr lang="en-US" sz="800" b="false" i="false" u="none" strike="noStrike" spc="500">
                <a:solidFill>
                  <a:srgbClr val="F6F6F6">
                    <a:alpha val="74902"/>
                  </a:srgbClr>
                </a:solidFill>
                <a:latin typeface="Gmarket Sans Medium"/>
              </a:rPr>
              <a:t> TEAM P4J1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449300" y="5143500"/>
            <a:ext cx="4241800" cy="4762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6">
            <a:alphaModFix amt="90000"/>
          </a:blip>
          <a:stretch>
            <a:fillRect/>
          </a:stretch>
        </p:blipFill>
        <p:spPr>
          <a:xfrm rot="0">
            <a:off x="3911600" y="9131300"/>
            <a:ext cx="1574800" cy="292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032000" y="5283200"/>
            <a:ext cx="5270500" cy="4000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 rot="0">
            <a:off x="1409700" y="8623300"/>
            <a:ext cx="6667500" cy="1028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260600" y="5511800"/>
            <a:ext cx="4838700" cy="2743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765800" y="6959600"/>
            <a:ext cx="3124200" cy="3124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905000" y="2717800"/>
            <a:ext cx="5448300" cy="12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>
            <a:alphaModFix amt="54000"/>
          </a:blip>
          <a:stretch>
            <a:fillRect/>
          </a:stretch>
        </p:blipFill>
        <p:spPr>
          <a:xfrm rot="0">
            <a:off x="9829800" y="6921500"/>
            <a:ext cx="698500" cy="4318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0" id="20"/>
          <p:cNvSpPr txBox="true"/>
          <p:nvPr/>
        </p:nvSpPr>
        <p:spPr>
          <a:xfrm rot="0">
            <a:off x="1905000" y="2921000"/>
            <a:ext cx="63500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5500" b="false" i="false" u="none" strike="noStrike" spc="-600">
                <a:solidFill>
                  <a:srgbClr val="F6F6F6"/>
                </a:solidFill>
                <a:latin typeface="Gmarket Sans Light"/>
              </a:rPr>
              <a:t>GIT. </a:t>
            </a:r>
            <a:r>
              <a:rPr lang="ko-KR" sz="5500" b="false" i="false" u="none" strike="noStrike" spc="-600">
                <a:solidFill>
                  <a:srgbClr val="F6F6F6"/>
                </a:solidFill>
                <a:ea typeface="Gmarket Sans Light"/>
              </a:rPr>
              <a:t>친해지길바래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955800" y="3848100"/>
            <a:ext cx="6616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GIT </a:t>
            </a: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과</a:t>
            </a: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 GITHUB </a:t>
            </a: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병합에</a:t>
            </a: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있어</a:t>
            </a: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많은</a:t>
            </a: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오류와</a:t>
            </a: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충돌</a:t>
            </a: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....</a:t>
            </a:r>
          </a:p>
          <a:p>
            <a:pPr algn="l" lvl="0">
              <a:lnSpc>
                <a:spcPct val="95449"/>
              </a:lnSpc>
            </a:pP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1</a:t>
            </a: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타</a:t>
            </a: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강사</a:t>
            </a: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유인철님의</a:t>
            </a: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강의를</a:t>
            </a: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통해</a:t>
            </a: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함께</a:t>
            </a: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해결해나갔습니다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2A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4889500"/>
            <a:ext cx="762000" cy="539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762000" cy="5143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06600" y="2857500"/>
            <a:ext cx="15036800" cy="1168400"/>
          </a:xfrm>
          <a:prstGeom prst="rect">
            <a:avLst/>
          </a:prstGeom>
          <a:effectLst>
            <a:outerShdw dir="2700000" dist="170506" blurRad="28803">
              <a:srgbClr val="000000">
                <a:alpha val="2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06600" y="4241800"/>
            <a:ext cx="15036800" cy="1168400"/>
          </a:xfrm>
          <a:prstGeom prst="rect">
            <a:avLst/>
          </a:prstGeom>
          <a:effectLst>
            <a:outerShdw dir="2700000" dist="170506" blurRad="28803">
              <a:srgbClr val="000000">
                <a:alpha val="2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006600" y="5638800"/>
            <a:ext cx="15036800" cy="1168400"/>
          </a:xfrm>
          <a:prstGeom prst="rect">
            <a:avLst/>
          </a:prstGeom>
          <a:effectLst>
            <a:outerShdw dir="2700000" dist="170506" blurRad="28803">
              <a:srgbClr val="000000">
                <a:alpha val="2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006600" y="7023100"/>
            <a:ext cx="15036800" cy="1168400"/>
          </a:xfrm>
          <a:prstGeom prst="rect">
            <a:avLst/>
          </a:prstGeom>
          <a:effectLst>
            <a:outerShdw dir="2700000" dist="170506" blurRad="28803">
              <a:srgbClr val="000000">
                <a:alpha val="2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06600" y="8445500"/>
            <a:ext cx="15036800" cy="1168400"/>
          </a:xfrm>
          <a:prstGeom prst="rect">
            <a:avLst/>
          </a:prstGeom>
          <a:effectLst>
            <a:outerShdw dir="2700000" dist="170506" blurRad="28803">
              <a:srgbClr val="000000">
                <a:alpha val="20000"/>
              </a:srgbClr>
            </a:outerShdw>
          </a:effectLst>
        </p:spPr>
      </p:pic>
      <p:sp>
        <p:nvSpPr>
          <p:cNvPr name="TextBox 9" id="9"/>
          <p:cNvSpPr txBox="true"/>
          <p:nvPr/>
        </p:nvSpPr>
        <p:spPr>
          <a:xfrm rot="0">
            <a:off x="2006600" y="1295400"/>
            <a:ext cx="54610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5800" b="false" i="false" u="none" strike="noStrike" spc="-500">
                <a:solidFill>
                  <a:srgbClr val="EC7C6A"/>
                </a:solidFill>
                <a:ea typeface="Gmarket Sans Bold"/>
              </a:rPr>
              <a:t>마무리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32000" y="2311400"/>
            <a:ext cx="2870200" cy="15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6360"/>
              </a:lnSpc>
            </a:pPr>
            <a:r>
              <a:rPr lang="en-US" sz="1300" b="false" i="false" u="none" strike="noStrike" spc="100">
                <a:solidFill>
                  <a:srgbClr val="F6F6F6"/>
                </a:solidFill>
                <a:latin typeface="Gmarket Sans Medium"/>
              </a:rPr>
              <a:t>#</a:t>
            </a:r>
            <a:r>
              <a:rPr lang="ko-KR" sz="1300" b="false" i="false" u="none" strike="noStrike" spc="100">
                <a:solidFill>
                  <a:srgbClr val="F6F6F6"/>
                </a:solidFill>
                <a:ea typeface="Gmarket Sans Medium"/>
              </a:rPr>
              <a:t>각오</a:t>
            </a:r>
          </a:p>
        </p:txBody>
      </p:sp>
      <p:sp>
        <p:nvSpPr>
          <p:cNvPr name="TextBox 11" id="11"/>
          <p:cNvSpPr txBox="true"/>
          <p:nvPr/>
        </p:nvSpPr>
        <p:spPr>
          <a:xfrm rot="5400000">
            <a:off x="-3340100" y="3911600"/>
            <a:ext cx="7416800" cy="15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800" b="false" i="false" u="none" strike="noStrike" spc="500">
                <a:solidFill>
                  <a:srgbClr val="F6F6F6">
                    <a:alpha val="74902"/>
                  </a:srgbClr>
                </a:solidFill>
                <a:latin typeface="Gmarket Sans Medium"/>
              </a:rPr>
              <a:t>SPARTA REACT 6TH MINI PROJECT</a:t>
            </a:r>
            <a:r>
              <a:rPr lang="en-US" sz="800" b="false" i="false" u="none" strike="noStrike" spc="500">
                <a:solidFill>
                  <a:srgbClr val="F6F6F6">
                    <a:alpha val="74902"/>
                  </a:srgbClr>
                </a:solidFill>
                <a:latin typeface="Gmarket Sans Medium"/>
              </a:rPr>
              <a:t> TEAM P4J1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57500" y="3175000"/>
            <a:ext cx="116713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이석원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     |     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목적지까지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도착하는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길을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찾을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줄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아는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개발자가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되겠습니다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!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32100" y="4559300"/>
            <a:ext cx="137795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이원빈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     |     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저는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술자리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좋아합니다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 .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여러분들과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친해져서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나중에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술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한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잔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할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수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있으면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좋겠어요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857500" y="5994400"/>
            <a:ext cx="116713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김경혜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     |     ABCD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도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모르지만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코딩은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할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수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있다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!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70200" y="7378700"/>
            <a:ext cx="116713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유인철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     |     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세상을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놀라게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할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준비가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되어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있습니다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870200" y="8712200"/>
            <a:ext cx="116713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이예람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    |     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무사히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살아서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캠프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졸업하고싶어요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